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7" r:id="rId3"/>
    <p:sldId id="289" r:id="rId4"/>
    <p:sldId id="261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276" r:id="rId18"/>
    <p:sldId id="277" r:id="rId19"/>
    <p:sldId id="278" r:id="rId20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-702" y="-108"/>
      </p:cViewPr>
      <p:guideLst>
        <p:guide orient="horz" pos="218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6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04838" y="3186053"/>
            <a:ext cx="6982361" cy="117892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04838" y="4538211"/>
            <a:ext cx="6982361" cy="46921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BE0A-6AF3-4DB5-863D-349F941489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600" y="408675"/>
            <a:ext cx="105168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2F5ED-D19D-4097-92A9-D6092B3D6E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AEAA2-D029-4D23-B6D5-DE004B8B3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BE0A-6AF3-4DB5-863D-349F941489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2964874" y="2770413"/>
            <a:ext cx="5065514" cy="637806"/>
          </a:xfrm>
        </p:spPr>
        <p:txBody>
          <a:bodyPr anchor="t" anchorCtr="0">
            <a:normAutofit/>
          </a:bodyPr>
          <a:lstStyle>
            <a:lvl1pPr algn="r">
              <a:defRPr sz="2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 smtClean="0"/>
              <a:t>此处添加您的标题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BE0A-6AF3-4DB5-863D-349F941489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58687"/>
            <a:ext cx="5181600" cy="350955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8687"/>
            <a:ext cx="5181600" cy="350955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BE0A-6AF3-4DB5-863D-349F941489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94456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37323"/>
            <a:ext cx="5157787" cy="5133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63115"/>
            <a:ext cx="5157787" cy="2905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37323"/>
            <a:ext cx="5183188" cy="5133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63115"/>
            <a:ext cx="5183188" cy="2905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BE0A-6AF3-4DB5-863D-349F941489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8615" y="2002969"/>
            <a:ext cx="4974771" cy="1828800"/>
          </a:xfrm>
        </p:spPr>
        <p:txBody>
          <a:bodyPr>
            <a:noAutofit/>
          </a:bodyPr>
          <a:lstStyle>
            <a:lvl1pPr algn="ctr">
              <a:defRPr sz="7200"/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98A9-C20B-4D5B-92DA-1D75B9D715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50B9-7135-4D78-A58F-DF4CD6531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BE0A-6AF3-4DB5-863D-349F941489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8692" y="457200"/>
            <a:ext cx="10034617" cy="718457"/>
          </a:xfrm>
        </p:spPr>
        <p:txBody>
          <a:bodyPr anchor="ctr">
            <a:normAutofit/>
          </a:bodyPr>
          <a:lstStyle>
            <a:lvl1pPr algn="ctr"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83129" y="1197429"/>
            <a:ext cx="10025743" cy="2917372"/>
          </a:xfrm>
        </p:spPr>
        <p:txBody>
          <a:bodyPr anchor="ctr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9240" y="4288973"/>
            <a:ext cx="9569632" cy="198029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BE0A-6AF3-4DB5-863D-349F941489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97886" y="365125"/>
            <a:ext cx="1055914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58686" y="365125"/>
            <a:ext cx="8665028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BE0A-6AF3-4DB5-863D-349F941489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854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502229"/>
            <a:ext cx="10515600" cy="3466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CBE0A-6AF3-4DB5-863D-349F941489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DA3DE-FABF-4925-BE42-A002C40F88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Wingdings 2" panose="05020102010507070707" pitchFamily="18" charset="2"/>
        <a:buChar char=""/>
        <a:defRPr sz="2800" kern="1200">
          <a:solidFill>
            <a:schemeClr val="accent1">
              <a:lumMod val="7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7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7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7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7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418330" y="2172335"/>
            <a:ext cx="7705725" cy="1179195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92D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步进电机实验</a:t>
            </a:r>
            <a:endParaRPr lang="zh-CN" altLang="en-US" dirty="0">
              <a:solidFill>
                <a:srgbClr val="92D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2.步进电机工作原理</a:t>
            </a:r>
            <a:endParaRPr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5355" y="1219200"/>
            <a:ext cx="5240020" cy="5106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805" y="1219200"/>
            <a:ext cx="4775835" cy="4923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2.步进电机工作原理</a:t>
            </a:r>
            <a:endParaRPr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68930" y="1696085"/>
            <a:ext cx="6155055" cy="3465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2.步进电机工作原理</a:t>
            </a:r>
            <a:endParaRPr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502410"/>
            <a:ext cx="10515600" cy="4843780"/>
          </a:xfrm>
        </p:spPr>
        <p:txBody>
          <a:bodyPr>
            <a:normAutofit lnSpcReduction="10000"/>
          </a:bodyPr>
          <a:p>
            <a:pPr marL="0" indent="711200" fontAlgn="auto">
              <a:lnSpc>
                <a:spcPct val="150000"/>
              </a:lnSpc>
              <a:spcBef>
                <a:spcPts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④细分驱动原理</a:t>
            </a:r>
            <a:endParaRPr 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6290" y="2643505"/>
            <a:ext cx="7237730" cy="1793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3.步进电机技术指标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502410"/>
            <a:ext cx="10515600" cy="4843780"/>
          </a:xfrm>
        </p:spPr>
        <p:txBody>
          <a:bodyPr>
            <a:normAutofit lnSpcReduction="10000"/>
          </a:bodyPr>
          <a:p>
            <a:pPr marL="0" indent="711200" fontAlgn="auto">
              <a:lnSpc>
                <a:spcPct val="150000"/>
              </a:lnSpc>
              <a:spcBef>
                <a:spcPts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①静态技术指标</a:t>
            </a:r>
            <a:endParaRPr 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711200" fontAlgn="auto">
              <a:lnSpc>
                <a:spcPct val="150000"/>
              </a:lnSpc>
              <a:spcBef>
                <a:spcPts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相数、拍数、步距角、定位转矩、静转矩</a:t>
            </a:r>
            <a:endParaRPr 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711200" fontAlgn="auto">
              <a:lnSpc>
                <a:spcPct val="150000"/>
              </a:lnSpc>
              <a:spcBef>
                <a:spcPts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②动态技术指标</a:t>
            </a:r>
            <a:endParaRPr 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711200" fontAlgn="auto">
              <a:lnSpc>
                <a:spcPct val="150000"/>
              </a:lnSpc>
              <a:spcBef>
                <a:spcPts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步距角精度、失步、失调角、最大空载起动频率、最大空载的运行频率、运行转矩特性、电机正反转控制</a:t>
            </a:r>
            <a:endParaRPr 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4.28BYJ-48步进电机简介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1880" y="1219200"/>
            <a:ext cx="3143885" cy="26022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465" y="1219200"/>
            <a:ext cx="3052445" cy="27222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710" y="4283075"/>
            <a:ext cx="7244715" cy="1856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4.28BYJ-48步进电机简介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38350" y="1697990"/>
            <a:ext cx="7294245" cy="815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385" y="2992755"/>
            <a:ext cx="5479415" cy="27997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0" y="2929890"/>
            <a:ext cx="3502660" cy="2862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硬件设计</a:t>
            </a:r>
            <a:endParaRPr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8290" y="758825"/>
            <a:ext cx="3995420" cy="23704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320" y="3129280"/>
            <a:ext cx="5859780" cy="3231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软件设计</a:t>
            </a:r>
            <a:endParaRPr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502410"/>
            <a:ext cx="10515600" cy="4843780"/>
          </a:xfrm>
        </p:spPr>
        <p:txBody>
          <a:bodyPr>
            <a:normAutofit lnSpcReduction="10000"/>
          </a:bodyPr>
          <a:p>
            <a:pPr marL="0" indent="711200" fontAlgn="auto">
              <a:lnSpc>
                <a:spcPct val="150000"/>
              </a:lnSpc>
              <a:spcBef>
                <a:spcPts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本章所要实现的功能是：通过 ULN2003 驱动模块控制 28BYJ48 步进电机运行方向及速度，当按下 KEY1 键可调节电机旋转方向；当按下 KEY2 键，电机加速；当按下 KEY3 键，电机减速。</a:t>
            </a:r>
            <a:endParaRPr 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7.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实验现象</a:t>
            </a:r>
            <a:endParaRPr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>
                <a:latin typeface="宋体" panose="02010600030101010101" pitchFamily="2" charset="-122"/>
                <a:ea typeface="宋体" panose="02010600030101010101" pitchFamily="2" charset="-122"/>
              </a:rPr>
              <a:t>本讲主要内容</a:t>
            </a:r>
            <a:endParaRPr lang="zh-CN" altLang="zh-CN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02410"/>
            <a:ext cx="10515600" cy="4837430"/>
          </a:xfrm>
        </p:spPr>
        <p:txBody>
          <a:bodyPr>
            <a:normAutofit lnSpcReduction="20000"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</a:t>
            </a:r>
            <a:r>
              <a:rPr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步进电机简介</a:t>
            </a:r>
            <a:endParaRPr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2.步进电机工作原理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3.步进电机技术指标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4.28BYJ-48步进电机简介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5.</a:t>
            </a:r>
            <a:r>
              <a:rPr 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硬件设计</a:t>
            </a:r>
            <a:endParaRPr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软件设计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7.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实验现象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</a:t>
            </a:r>
            <a:r>
              <a:rPr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步进电机简介</a:t>
            </a:r>
            <a:endParaRPr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502410"/>
            <a:ext cx="10515600" cy="4843780"/>
          </a:xfrm>
        </p:spPr>
        <p:txBody>
          <a:bodyPr>
            <a:normAutofit lnSpcReduction="10000"/>
          </a:bodyPr>
          <a:p>
            <a:pPr marL="0" indent="711200" fontAlgn="auto">
              <a:lnSpc>
                <a:spcPct val="150000"/>
              </a:lnSpc>
              <a:spcBef>
                <a:spcPts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步进电机是将电脉冲信号转变为角位移或线位移的开环控制元件。</a:t>
            </a:r>
            <a:endParaRPr 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2660" y="2218690"/>
            <a:ext cx="5891530" cy="428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2.步进电机工作原理</a:t>
            </a:r>
            <a:endParaRPr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502410"/>
            <a:ext cx="10515600" cy="4843780"/>
          </a:xfrm>
        </p:spPr>
        <p:txBody>
          <a:bodyPr>
            <a:normAutofit lnSpcReduction="10000"/>
          </a:bodyPr>
          <a:p>
            <a:pPr marL="0" indent="711200" fontAlgn="auto">
              <a:lnSpc>
                <a:spcPct val="150000"/>
              </a:lnSpc>
              <a:spcBef>
                <a:spcPts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步进电机是将电脉冲信号转变为角位移或线位移的开环控制元件。</a:t>
            </a:r>
            <a:endParaRPr 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8580" y="2551430"/>
            <a:ext cx="4135755" cy="3341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2.步进电机工作原理</a:t>
            </a:r>
            <a:endParaRPr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502410"/>
            <a:ext cx="10515600" cy="4843780"/>
          </a:xfrm>
        </p:spPr>
        <p:txBody>
          <a:bodyPr>
            <a:normAutofit lnSpcReduction="10000"/>
          </a:bodyPr>
          <a:p>
            <a:pPr marL="0" indent="711200" fontAlgn="auto">
              <a:lnSpc>
                <a:spcPct val="150000"/>
              </a:lnSpc>
              <a:spcBef>
                <a:spcPts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①步进电机极性区分</a:t>
            </a:r>
            <a:endParaRPr 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0605" y="2514600"/>
            <a:ext cx="7385685" cy="3432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2.步进电机工作原理</a:t>
            </a:r>
            <a:endParaRPr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502410"/>
            <a:ext cx="10515600" cy="4843780"/>
          </a:xfrm>
        </p:spPr>
        <p:txBody>
          <a:bodyPr>
            <a:normAutofit lnSpcReduction="10000"/>
          </a:bodyPr>
          <a:p>
            <a:pPr marL="0" indent="711200" fontAlgn="auto">
              <a:lnSpc>
                <a:spcPct val="150000"/>
              </a:lnSpc>
              <a:spcBef>
                <a:spcPts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②双极性步进电机驱动原理</a:t>
            </a:r>
            <a:endParaRPr 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2.步进电机工作原理</a:t>
            </a:r>
            <a:endParaRPr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9675" y="1417955"/>
            <a:ext cx="5064125" cy="48253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185" y="1417955"/>
            <a:ext cx="4804410" cy="4663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2.步进电机工作原理</a:t>
            </a:r>
            <a:endParaRPr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7420" y="1753870"/>
            <a:ext cx="7346315" cy="3751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2.步进电机工作原理</a:t>
            </a:r>
            <a:endParaRPr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502410"/>
            <a:ext cx="10515600" cy="4843780"/>
          </a:xfrm>
        </p:spPr>
        <p:txBody>
          <a:bodyPr>
            <a:normAutofit lnSpcReduction="10000"/>
          </a:bodyPr>
          <a:p>
            <a:pPr marL="0" indent="711200" fontAlgn="auto">
              <a:lnSpc>
                <a:spcPct val="150000"/>
              </a:lnSpc>
              <a:spcBef>
                <a:spcPts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③单极性步进电机驱动原理</a:t>
            </a:r>
            <a:endParaRPr 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160428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160428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8"/>
  <p:tag name="KSO_WM_UNIT_TYPE" val="a"/>
  <p:tag name="KSO_WM_UNIT_INDEX" val="1"/>
  <p:tag name="KSO_WM_UNIT_ID" val="custom160428_1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.xml><?xml version="1.0" encoding="utf-8"?>
<p:tagLst xmlns:p="http://schemas.openxmlformats.org/presentationml/2006/main">
  <p:tag name="KSO_WM_TEMPLATE_THUMBS_INDEX" val="1、9、12、16、20、26、28、29"/>
  <p:tag name="KSO_WM_TEMPLATE_CATEGORY" val="custom"/>
  <p:tag name="KSO_WM_TEMPLATE_INDEX" val="160428"/>
  <p:tag name="KSO_WM_TAG_VERSION" val="1.0"/>
  <p:tag name="KSO_WM_SLIDE_ID" val="custom160428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5.xml><?xml version="1.0" encoding="utf-8"?>
<p:tagLst xmlns:p="http://schemas.openxmlformats.org/presentationml/2006/main">
  <p:tag name="KSO_WM_SPECIAL_SOURCE" val="bdnull"/>
</p:tagLst>
</file>

<file path=ppt/tags/tag6.xml><?xml version="1.0" encoding="utf-8"?>
<p:tagLst xmlns:p="http://schemas.openxmlformats.org/presentationml/2006/main">
  <p:tag name="KSO_WM_DOC_GUID" val="{272453c6-58ad-46f5-8dc9-ac61c8b03ee7}"/>
</p:tagLst>
</file>

<file path=ppt/theme/theme1.xml><?xml version="1.0" encoding="utf-8"?>
<a:theme xmlns:a="http://schemas.openxmlformats.org/drawingml/2006/main" name="1_A000120140530A99PPBG">
  <a:themeElements>
    <a:clrScheme name="141">
      <a:dk1>
        <a:srgbClr val="5F5F5F"/>
      </a:dk1>
      <a:lt1>
        <a:sysClr val="window" lastClr="FFFFFF"/>
      </a:lt1>
      <a:dk2>
        <a:srgbClr val="5F5F5F"/>
      </a:dk2>
      <a:lt2>
        <a:srgbClr val="FFFFFF"/>
      </a:lt2>
      <a:accent1>
        <a:srgbClr val="87A452"/>
      </a:accent1>
      <a:accent2>
        <a:srgbClr val="58B898"/>
      </a:accent2>
      <a:accent3>
        <a:srgbClr val="489698"/>
      </a:accent3>
      <a:accent4>
        <a:srgbClr val="C2C25E"/>
      </a:accent4>
      <a:accent5>
        <a:srgbClr val="C00000"/>
      </a:accent5>
      <a:accent6>
        <a:srgbClr val="FFC000"/>
      </a:accent6>
      <a:hlink>
        <a:srgbClr val="00B0F0"/>
      </a:hlink>
      <a:folHlink>
        <a:srgbClr val="7F7F7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509</Words>
  <Application>WPS 演示</Application>
  <PresentationFormat>自定义</PresentationFormat>
  <Paragraphs>64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宋体</vt:lpstr>
      <vt:lpstr>Wingdings</vt:lpstr>
      <vt:lpstr>黑体</vt:lpstr>
      <vt:lpstr>Wingdings 2</vt:lpstr>
      <vt:lpstr>微软雅黑</vt:lpstr>
      <vt:lpstr>Arial Unicode MS</vt:lpstr>
      <vt:lpstr>Calibri</vt:lpstr>
      <vt:lpstr>1_A000120140530A99PPBG</vt:lpstr>
      <vt:lpstr>直流电机实验</vt:lpstr>
      <vt:lpstr>本讲主要内容</vt:lpstr>
      <vt:lpstr>1.直流电机介绍</vt:lpstr>
      <vt:lpstr>1.步进电机简介</vt:lpstr>
      <vt:lpstr>2.步进电机工作原理</vt:lpstr>
      <vt:lpstr>2.步进电机工作原理</vt:lpstr>
      <vt:lpstr>2.步进电机工作原理</vt:lpstr>
      <vt:lpstr>2.步进电机工作原理</vt:lpstr>
      <vt:lpstr>2.步进电机工作原理</vt:lpstr>
      <vt:lpstr>2.步进电机工作原理</vt:lpstr>
      <vt:lpstr>2.步进电机工作原理</vt:lpstr>
      <vt:lpstr>2.步进电机工作原理</vt:lpstr>
      <vt:lpstr>2.步进电机工作原理</vt:lpstr>
      <vt:lpstr>3.步进电机技术指标</vt:lpstr>
      <vt:lpstr>4.28BYJ-48步进电机简介</vt:lpstr>
      <vt:lpstr>3.硬件设计</vt:lpstr>
      <vt:lpstr>4.软件设计</vt:lpstr>
      <vt:lpstr>5.实验现象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认识和了解开发板功能及其使用</dc:title>
  <dc:creator/>
  <cp:lastModifiedBy>杨争</cp:lastModifiedBy>
  <cp:revision>108</cp:revision>
  <dcterms:created xsi:type="dcterms:W3CDTF">2015-05-05T08:02:00Z</dcterms:created>
  <dcterms:modified xsi:type="dcterms:W3CDTF">2021-06-10T06:12:01Z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2052-11.1.0.10577</vt:lpwstr>
  </property>
  <property fmtid="{D5CDD505-2E9C-101B-9397-08002B2CF9AE}" pid="3" name="ICV">
    <vt:lpwstr>20E3F0687DDC43258A76269A7E1E46A6</vt:lpwstr>
  </property>
</Properties>
</file>